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1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8" d="100"/>
          <a:sy n="98" d="100"/>
        </p:scale>
        <p:origin x="6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95DE-C4AF-43F0-AEB9-1B6D023E942B}" type="datetimeFigureOut">
              <a:rPr kumimoji="1" lang="ja-JP" altLang="en-US" smtClean="0"/>
              <a:t>2022/3/29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A213C-2ABD-4EB0-934F-AA49B7FC6C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1768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95DE-C4AF-43F0-AEB9-1B6D023E942B}" type="datetimeFigureOut">
              <a:rPr kumimoji="1" lang="ja-JP" altLang="en-US" smtClean="0"/>
              <a:t>2022/3/29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A213C-2ABD-4EB0-934F-AA49B7FC6C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4998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95DE-C4AF-43F0-AEB9-1B6D023E942B}" type="datetimeFigureOut">
              <a:rPr kumimoji="1" lang="ja-JP" altLang="en-US" smtClean="0"/>
              <a:t>2022/3/29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A213C-2ABD-4EB0-934F-AA49B7FC6C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3198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白紙">
    <p:bg>
      <p:bgPr>
        <a:solidFill>
          <a:srgbClr val="ECF7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929172-BECB-7341-965D-8C31FD3EDF79}" type="datetimeFigureOut">
              <a:rPr kumimoji="1" lang="ja-JP" altLang="en-US" smtClean="0"/>
              <a:t>2022/3/29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DDA200-4446-174E-9DB9-BDB71603EF3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59AEDDF7-98B1-6B40-ADF3-8A8B2B8D8A97}"/>
              </a:ext>
            </a:extLst>
          </p:cNvPr>
          <p:cNvCxnSpPr>
            <a:cxnSpLocks/>
          </p:cNvCxnSpPr>
          <p:nvPr userDrawn="1"/>
        </p:nvCxnSpPr>
        <p:spPr>
          <a:xfrm>
            <a:off x="0" y="1010973"/>
            <a:ext cx="914400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BB248069-ADC6-044E-9526-A3065C9E2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523"/>
            <a:ext cx="7886700" cy="87444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000" b="1" kern="1200" spc="50" baseline="0">
                <a:solidFill>
                  <a:srgbClr val="00684B"/>
                </a:solidFill>
                <a:latin typeface="+mn-ea"/>
                <a:ea typeface="+mn-ea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279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929172-BECB-7341-965D-8C31FD3EDF79}" type="datetimeFigureOut">
              <a:rPr kumimoji="1" lang="ja-JP" altLang="en-US" smtClean="0"/>
              <a:t>2022/3/29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DDA200-4446-174E-9DB9-BDB71603EF3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4984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929172-BECB-7341-965D-8C31FD3EDF79}" type="datetimeFigureOut">
              <a:rPr kumimoji="1" lang="ja-JP" altLang="en-US" smtClean="0"/>
              <a:t>2022/3/29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DDA200-4446-174E-9DB9-BDB71603EF3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3198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95DE-C4AF-43F0-AEB9-1B6D023E942B}" type="datetimeFigureOut">
              <a:rPr kumimoji="1" lang="ja-JP" altLang="en-US" smtClean="0"/>
              <a:t>2022/3/29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A213C-2ABD-4EB0-934F-AA49B7FC6C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7744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95DE-C4AF-43F0-AEB9-1B6D023E942B}" type="datetimeFigureOut">
              <a:rPr kumimoji="1" lang="ja-JP" altLang="en-US" smtClean="0"/>
              <a:t>2022/3/29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A213C-2ABD-4EB0-934F-AA49B7FC6C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7119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95DE-C4AF-43F0-AEB9-1B6D023E942B}" type="datetimeFigureOut">
              <a:rPr kumimoji="1" lang="ja-JP" altLang="en-US" smtClean="0"/>
              <a:t>2022/3/29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A213C-2ABD-4EB0-934F-AA49B7FC6C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6546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95DE-C4AF-43F0-AEB9-1B6D023E942B}" type="datetimeFigureOut">
              <a:rPr kumimoji="1" lang="ja-JP" altLang="en-US" smtClean="0"/>
              <a:t>2022/3/29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A213C-2ABD-4EB0-934F-AA49B7FC6C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83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95DE-C4AF-43F0-AEB9-1B6D023E942B}" type="datetimeFigureOut">
              <a:rPr kumimoji="1" lang="ja-JP" altLang="en-US" smtClean="0"/>
              <a:t>2022/3/29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A213C-2ABD-4EB0-934F-AA49B7FC6C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9150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95DE-C4AF-43F0-AEB9-1B6D023E942B}" type="datetimeFigureOut">
              <a:rPr kumimoji="1" lang="ja-JP" altLang="en-US" smtClean="0"/>
              <a:t>2022/3/29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A213C-2ABD-4EB0-934F-AA49B7FC6C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8675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95DE-C4AF-43F0-AEB9-1B6D023E942B}" type="datetimeFigureOut">
              <a:rPr kumimoji="1" lang="ja-JP" altLang="en-US" smtClean="0"/>
              <a:t>2022/3/29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A213C-2ABD-4EB0-934F-AA49B7FC6C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6377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 smtClean="0"/>
              <a:t>図を追加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95DE-C4AF-43F0-AEB9-1B6D023E942B}" type="datetimeFigureOut">
              <a:rPr kumimoji="1" lang="ja-JP" altLang="en-US" smtClean="0"/>
              <a:t>2022/3/29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A213C-2ABD-4EB0-934F-AA49B7FC6C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1939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295DE-C4AF-43F0-AEB9-1B6D023E942B}" type="datetimeFigureOut">
              <a:rPr kumimoji="1" lang="ja-JP" altLang="en-US" smtClean="0"/>
              <a:t>2022/3/29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A213C-2ABD-4EB0-934F-AA49B7FC6C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657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29172-BECB-7341-965D-8C31FD3EDF79}" type="datetimeFigureOut">
              <a:rPr kumimoji="1" lang="ja-JP" altLang="en-US" smtClean="0"/>
              <a:t>2022/3/29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DA200-4446-174E-9DB9-BDB71603EF3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855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7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F02B524-1C3C-5845-9D39-3242E1A8B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0" y="0"/>
            <a:ext cx="9110258" cy="68580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8872AAB-EA73-7743-948A-2AA3F3563D72}"/>
              </a:ext>
            </a:extLst>
          </p:cNvPr>
          <p:cNvSpPr txBox="1"/>
          <p:nvPr/>
        </p:nvSpPr>
        <p:spPr>
          <a:xfrm>
            <a:off x="3802398" y="6441996"/>
            <a:ext cx="1539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監修：安東医院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院長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安東　毅　先生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846200" y="6594767"/>
            <a:ext cx="7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2022</a:t>
            </a:r>
            <a:r>
              <a:rPr kumimoji="1" lang="ja-JP" altLang="en-US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年</a:t>
            </a:r>
            <a:r>
              <a:rPr kumimoji="1" lang="en-US" altLang="ja-JP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</a:t>
            </a:r>
            <a:r>
              <a:rPr kumimoji="1" lang="ja-JP" altLang="en-US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月作成</a:t>
            </a:r>
            <a:endParaRPr kumimoji="1" lang="en-US" altLang="ja-JP" sz="7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SL2202017</a:t>
            </a:r>
            <a:endParaRPr kumimoji="1" lang="ja-JP" altLang="en-US" sz="7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8872AAB-EA73-7743-948A-2AA3F3563D72}"/>
              </a:ext>
            </a:extLst>
          </p:cNvPr>
          <p:cNvSpPr txBox="1"/>
          <p:nvPr/>
        </p:nvSpPr>
        <p:spPr>
          <a:xfrm>
            <a:off x="492051" y="6626662"/>
            <a:ext cx="16594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提供：大</a:t>
            </a:r>
            <a:r>
              <a:rPr kumimoji="1" lang="ja-JP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塚</a:t>
            </a: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製薬株式会社</a:t>
            </a:r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475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6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53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96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8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6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8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2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21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8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8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3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8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8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2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38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1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38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7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8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24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8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5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13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0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7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5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8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2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7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05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3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8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04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8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9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38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7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3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70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5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3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9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1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5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3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68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4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17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17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357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206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947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229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258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420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234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626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21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84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5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112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1277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0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1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2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65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309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175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389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84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8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38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1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38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7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38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1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ＭＳ Ｐゴシック"/>
        <a:ea typeface="ＭＳ Ｐゴシック"/>
        <a:cs typeface=""/>
      </a:majorFont>
      <a:minorFont>
        <a:latin typeface="ＭＳ Ｐゴシック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1" id="{9A85B82C-FFC2-4D9B-81DC-D0FE6A8B89B3}" vid="{44EFB450-E228-4EEB-BAB3-6E32A3860B70}"/>
    </a:ext>
  </a:extLst>
</a:theme>
</file>

<file path=ppt/theme/theme2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132</TotalTime>
  <Words>22</Words>
  <Application>Microsoft Office PowerPoint</Application>
  <PresentationFormat>画面に合わせる (4:3)</PresentationFormat>
  <Paragraphs>5</Paragraphs>
  <Slides>59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59</vt:i4>
      </vt:variant>
    </vt:vector>
  </HeadingPairs>
  <TitlesOfParts>
    <vt:vector size="67" baseType="lpstr">
      <vt:lpstr>ＭＳ Ｐゴシック</vt:lpstr>
      <vt:lpstr>游ゴシック</vt:lpstr>
      <vt:lpstr>游ゴシック Light</vt:lpstr>
      <vt:lpstr>Arial</vt:lpstr>
      <vt:lpstr>Calibri</vt:lpstr>
      <vt:lpstr>Calibri Light</vt:lpstr>
      <vt:lpstr>Office テーマ</vt:lpstr>
      <vt:lpstr>1_Office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Hayashi, Takako(林　孝子)</dc:creator>
  <cp:lastModifiedBy>Hayashi, Takako(林　孝子)</cp:lastModifiedBy>
  <cp:revision>29</cp:revision>
  <dcterms:created xsi:type="dcterms:W3CDTF">2020-01-17T02:52:57Z</dcterms:created>
  <dcterms:modified xsi:type="dcterms:W3CDTF">2022-03-29T02:48:58Z</dcterms:modified>
</cp:coreProperties>
</file>